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3"/>
  </p:notesMasterIdLst>
  <p:sldIdLst>
    <p:sldId id="256" r:id="rId2"/>
    <p:sldId id="260" r:id="rId3"/>
    <p:sldId id="266" r:id="rId4"/>
    <p:sldId id="257" r:id="rId5"/>
    <p:sldId id="262" r:id="rId6"/>
    <p:sldId id="265" r:id="rId7"/>
    <p:sldId id="264" r:id="rId8"/>
    <p:sldId id="258" r:id="rId9"/>
    <p:sldId id="259" r:id="rId10"/>
    <p:sldId id="261" r:id="rId11"/>
    <p:sldId id="263" r:id="rId1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9" autoAdjust="0"/>
    <p:restoredTop sz="94660"/>
  </p:normalViewPr>
  <p:slideViewPr>
    <p:cSldViewPr>
      <p:cViewPr>
        <p:scale>
          <a:sx n="94" d="100"/>
          <a:sy n="94" d="100"/>
        </p:scale>
        <p:origin x="-1308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D5C47-6C2F-4360-81A2-01261F6D434E}" type="datetimeFigureOut">
              <a:rPr lang="sr-Latn-BA" smtClean="0"/>
              <a:t>30.12.2024.</a:t>
            </a:fld>
            <a:endParaRPr lang="sr-Latn-B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B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9E68B7-4871-4A4C-8E00-55780573CB02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4121746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B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9E68B7-4871-4A4C-8E00-55780573CB02}" type="slidenum">
              <a:rPr lang="sr-Latn-BA" smtClean="0"/>
              <a:t>11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86443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418242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61787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77670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500756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73065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698970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050201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78314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19665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83814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777803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2476319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318031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54312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859196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065849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96755-EEE1-4986-A089-17987265D869}" type="datetimeFigureOut">
              <a:rPr lang="sr-Latn-BA" smtClean="0"/>
              <a:t>29.12.2024.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8F212CA-8816-4C4F-8C32-CD8B061D5427}" type="slidenum">
              <a:rPr lang="sr-Latn-BA" smtClean="0"/>
              <a:t>‹#›</a:t>
            </a:fld>
            <a:endParaRPr lang="sr-Latn-BA"/>
          </a:p>
        </p:txBody>
      </p:sp>
    </p:spTree>
    <p:extLst>
      <p:ext uri="{BB962C8B-B14F-4D97-AF65-F5344CB8AC3E}">
        <p14:creationId xmlns:p14="http://schemas.microsoft.com/office/powerpoint/2010/main" val="1986141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utoog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ankajanjicog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 smtClean="0"/>
              <a:t>Радионица о изради акционог плана за развој туризма  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34516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 smtClean="0"/>
              <a:t>Правни оквир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 smtClean="0"/>
              <a:t>Закон о туризму Републике Српске</a:t>
            </a:r>
          </a:p>
          <a:p>
            <a:r>
              <a:rPr lang="sr-Cyrl-BA" dirty="0" smtClean="0"/>
              <a:t>Закон о боравишним таксама </a:t>
            </a:r>
          </a:p>
          <a:p>
            <a:r>
              <a:rPr lang="sr-Cyrl-BA" dirty="0" smtClean="0"/>
              <a:t>Одлука </a:t>
            </a:r>
            <a:r>
              <a:rPr lang="sr-Cyrl-BA" dirty="0" smtClean="0"/>
              <a:t>о боравишној такси </a:t>
            </a:r>
            <a:r>
              <a:rPr lang="sr-Latn-BA" dirty="0" smtClean="0"/>
              <a:t>  </a:t>
            </a:r>
            <a:endParaRPr lang="sr-Cyrl-BA" dirty="0" smtClean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28555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BA" dirty="0" smtClean="0"/>
              <a:t>Закључци  и договор о следећој радионици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r-Cyrl-BA" dirty="0" smtClean="0"/>
              <a:t>Могућа понуда – боравак  у сеоским подручјима, на планининама ,  активни одмор (шетња , планинарење,  виаферата, јахање, вожња бицикла, рад на имањима</a:t>
            </a:r>
            <a:r>
              <a:rPr lang="sr-Latn-BA" dirty="0" smtClean="0"/>
              <a:t> </a:t>
            </a:r>
            <a:r>
              <a:rPr lang="sr-Cyrl-BA" dirty="0" smtClean="0"/>
              <a:t>) уз поднуду домаће  кухиње , јела,  пића , чајеви</a:t>
            </a:r>
            <a:r>
              <a:rPr lang="sr-Latn-BA" dirty="0" smtClean="0"/>
              <a:t>, </a:t>
            </a:r>
            <a:r>
              <a:rPr lang="sr-Cyrl-BA" dirty="0" smtClean="0"/>
              <a:t>рукотворине,. Лов риболов???</a:t>
            </a:r>
          </a:p>
          <a:p>
            <a:r>
              <a:rPr lang="sr-Cyrl-BA" dirty="0" smtClean="0"/>
              <a:t>Заједнички наступ  и снажније повезивање свих заинтересованих страна</a:t>
            </a:r>
          </a:p>
          <a:p>
            <a:r>
              <a:rPr lang="sr-Cyrl-BA" dirty="0" smtClean="0"/>
              <a:t>Употпуњавање туристичке понуде</a:t>
            </a:r>
          </a:p>
          <a:p>
            <a:endParaRPr lang="sr-Cyrl-BA" dirty="0" smtClean="0"/>
          </a:p>
          <a:p>
            <a:endParaRPr lang="sr-Cyrl-BA" dirty="0" smtClean="0"/>
          </a:p>
          <a:p>
            <a:endParaRPr lang="sr-Cyrl-BA" dirty="0" smtClean="0"/>
          </a:p>
          <a:p>
            <a:r>
              <a:rPr lang="sr-Latn-BA" dirty="0" smtClean="0">
                <a:hlinkClick r:id="rId3"/>
              </a:rPr>
              <a:t>jutoog@gmail.com</a:t>
            </a:r>
            <a:r>
              <a:rPr lang="en-US" dirty="0" smtClean="0"/>
              <a:t> , </a:t>
            </a:r>
            <a:r>
              <a:rPr lang="sr-Cyrl-BA" dirty="0"/>
              <a:t>ТО </a:t>
            </a:r>
            <a:r>
              <a:rPr lang="sr-Cyrl-BA" dirty="0" smtClean="0"/>
              <a:t>059 </a:t>
            </a:r>
            <a:r>
              <a:rPr lang="sr-Cyrl-BA" dirty="0"/>
              <a:t>472 600 , Александар  Мастиловић  </a:t>
            </a:r>
            <a:endParaRPr lang="en-US" dirty="0"/>
          </a:p>
          <a:p>
            <a:endParaRPr lang="sr-Latn-BA" dirty="0" smtClean="0"/>
          </a:p>
          <a:p>
            <a:r>
              <a:rPr lang="sr-Cyrl-BA" dirty="0"/>
              <a:t>Ранка Јањић </a:t>
            </a:r>
            <a:r>
              <a:rPr lang="sr-Latn-BA" dirty="0" smtClean="0">
                <a:hlinkClick r:id="rId4"/>
              </a:rPr>
              <a:t>rankajanjicog@gmail.com</a:t>
            </a:r>
            <a:r>
              <a:rPr lang="en-US" dirty="0" smtClean="0"/>
              <a:t> </a:t>
            </a:r>
            <a:r>
              <a:rPr lang="sr-Latn-BA" dirty="0" smtClean="0"/>
              <a:t> </a:t>
            </a:r>
            <a:r>
              <a:rPr lang="sr-Cyrl-BA" dirty="0" smtClean="0"/>
              <a:t> </a:t>
            </a:r>
            <a:r>
              <a:rPr lang="sr-Latn-BA" dirty="0" smtClean="0"/>
              <a:t>O</a:t>
            </a:r>
            <a:r>
              <a:rPr lang="sr-Cyrl-BA" dirty="0" smtClean="0"/>
              <a:t>У </a:t>
            </a:r>
            <a:r>
              <a:rPr lang="en-US" dirty="0" smtClean="0"/>
              <a:t>059 </a:t>
            </a:r>
            <a:r>
              <a:rPr lang="en-US" dirty="0"/>
              <a:t>472 433 </a:t>
            </a:r>
            <a:r>
              <a:rPr lang="sr-Cyrl-BA" dirty="0"/>
              <a:t>локал</a:t>
            </a:r>
            <a:r>
              <a:rPr lang="en-US" dirty="0"/>
              <a:t> </a:t>
            </a:r>
            <a:r>
              <a:rPr lang="en-US" dirty="0" smtClean="0"/>
              <a:t>207</a:t>
            </a:r>
            <a:endParaRPr lang="sr-Cyrl-BA" dirty="0"/>
          </a:p>
          <a:p>
            <a:endParaRPr lang="en-US" dirty="0" smtClean="0"/>
          </a:p>
          <a:p>
            <a:pPr marL="0" indent="0">
              <a:buNone/>
            </a:pPr>
            <a:r>
              <a:rPr lang="sr-Cyrl-BA" dirty="0" smtClean="0"/>
              <a:t>Тел. </a:t>
            </a:r>
            <a:r>
              <a:rPr lang="en-US" dirty="0" smtClean="0"/>
              <a:t> </a:t>
            </a:r>
            <a:endParaRPr lang="sr-Cyrl-BA" dirty="0" smtClean="0"/>
          </a:p>
        </p:txBody>
      </p:sp>
    </p:spTree>
    <p:extLst>
      <p:ext uri="{BB962C8B-B14F-4D97-AF65-F5344CB8AC3E}">
        <p14:creationId xmlns:p14="http://schemas.microsoft.com/office/powerpoint/2010/main" val="456768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BA" dirty="0" smtClean="0"/>
              <a:t>Циљ радиоица </a:t>
            </a:r>
            <a:br>
              <a:rPr lang="sr-Cyrl-BA" dirty="0" smtClean="0"/>
            </a:b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r-Cyrl-BA" dirty="0" smtClean="0"/>
          </a:p>
          <a:p>
            <a:r>
              <a:rPr lang="sr-Cyrl-BA" dirty="0" smtClean="0"/>
              <a:t>Израда АП за област туризма  за наредне 4 године кроз </a:t>
            </a:r>
          </a:p>
          <a:p>
            <a:r>
              <a:rPr lang="sr-Cyrl-BA" dirty="0" smtClean="0"/>
              <a:t> </a:t>
            </a:r>
            <a:r>
              <a:rPr lang="sr-Cyrl-BA" dirty="0"/>
              <a:t>У</a:t>
            </a:r>
            <a:r>
              <a:rPr lang="sr-Cyrl-BA" dirty="0" smtClean="0"/>
              <a:t>тврђивање </a:t>
            </a:r>
            <a:r>
              <a:rPr lang="sr-Cyrl-BA" dirty="0" smtClean="0"/>
              <a:t> </a:t>
            </a:r>
            <a:r>
              <a:rPr lang="sr-Cyrl-BA" dirty="0" smtClean="0"/>
              <a:t>развојних пројеката </a:t>
            </a:r>
            <a:r>
              <a:rPr lang="sr-Cyrl-BA" dirty="0" smtClean="0"/>
              <a:t> мјера и програма</a:t>
            </a:r>
            <a:endParaRPr lang="sr-Cyrl-BA" dirty="0" smtClean="0"/>
          </a:p>
          <a:p>
            <a:r>
              <a:rPr lang="sr-Cyrl-BA" dirty="0" smtClean="0"/>
              <a:t>Препоруке за унапрећење   туристичк</a:t>
            </a:r>
            <a:r>
              <a:rPr lang="en-US" dirty="0" smtClean="0"/>
              <a:t>e </a:t>
            </a:r>
            <a:r>
              <a:rPr lang="sr-Cyrl-BA" dirty="0" smtClean="0"/>
              <a:t>понуде </a:t>
            </a:r>
            <a:r>
              <a:rPr lang="sr-Cyrl-BA" dirty="0" smtClean="0"/>
              <a:t>Гацка  </a:t>
            </a:r>
          </a:p>
          <a:p>
            <a:pPr>
              <a:buFont typeface="Wingdings" pitchFamily="2" charset="2"/>
              <a:buChar char="Ø"/>
            </a:pP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15884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 smtClean="0"/>
              <a:t>Пећина Ђатло </a:t>
            </a:r>
            <a:endParaRPr lang="sr-Latn-BA" dirty="0"/>
          </a:p>
        </p:txBody>
      </p:sp>
      <p:pic>
        <p:nvPicPr>
          <p:cNvPr id="2050" name="Picture 2" descr="E:\Za radionicu\_DSC314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192" y="2160588"/>
            <a:ext cx="5819228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0025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 smtClean="0"/>
              <a:t>Дневни ред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Уводно обраћање начелника општине;</a:t>
            </a:r>
          </a:p>
          <a:p>
            <a:r>
              <a:rPr lang="ru-RU" dirty="0" smtClean="0"/>
              <a:t>Заинтересоване стране - Пружаоци услуга у туризму, ЈУ, ОУ виђење развоја, приједлози и мишљења</a:t>
            </a:r>
            <a:r>
              <a:rPr lang="ru-RU" dirty="0" smtClean="0"/>
              <a:t>;</a:t>
            </a:r>
          </a:p>
          <a:p>
            <a:r>
              <a:rPr lang="en-US" dirty="0" smtClean="0"/>
              <a:t>SWOT </a:t>
            </a:r>
            <a:r>
              <a:rPr lang="sr-Cyrl-BA" dirty="0" smtClean="0"/>
              <a:t>анализа </a:t>
            </a:r>
            <a:endParaRPr lang="ru-RU" dirty="0" smtClean="0"/>
          </a:p>
          <a:p>
            <a:r>
              <a:rPr lang="ru-RU" dirty="0" smtClean="0"/>
              <a:t>Представљање тренутне подршке развоју туризма: буџет општине,  други извора </a:t>
            </a:r>
            <a:r>
              <a:rPr lang="ru-RU" dirty="0" smtClean="0"/>
              <a:t>финансирања;  </a:t>
            </a:r>
            <a:endParaRPr lang="ru-RU" dirty="0" smtClean="0"/>
          </a:p>
          <a:p>
            <a:r>
              <a:rPr lang="ru-RU" dirty="0" smtClean="0"/>
              <a:t>Могућности и прилике;</a:t>
            </a:r>
          </a:p>
          <a:p>
            <a:r>
              <a:rPr lang="ru-RU" dirty="0" smtClean="0"/>
              <a:t>Правни оквир за развој туризма;</a:t>
            </a:r>
          </a:p>
          <a:p>
            <a:r>
              <a:rPr lang="ru-RU" dirty="0" smtClean="0"/>
              <a:t>Договор за наредну радионицу и закључци.</a:t>
            </a:r>
          </a:p>
          <a:p>
            <a:pPr marL="0" indent="0">
              <a:buNone/>
            </a:pPr>
            <a:endParaRPr lang="ru-RU" dirty="0" smtClean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00917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 smtClean="0"/>
              <a:t>Тренутно стање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 smtClean="0"/>
              <a:t>Број пружалаца </a:t>
            </a:r>
            <a:r>
              <a:rPr lang="sr-Cyrl-BA" dirty="0" smtClean="0"/>
              <a:t>услуга</a:t>
            </a:r>
            <a:r>
              <a:rPr lang="sr-Latn-BA" dirty="0" smtClean="0"/>
              <a:t> 22 (</a:t>
            </a:r>
            <a:r>
              <a:rPr lang="sr-Cyrl-BA" dirty="0" smtClean="0"/>
              <a:t>хотел, хосте</a:t>
            </a:r>
            <a:r>
              <a:rPr lang="sr-Cyrl-BA" dirty="0"/>
              <a:t>л</a:t>
            </a:r>
            <a:r>
              <a:rPr lang="sr-Cyrl-BA" dirty="0" smtClean="0"/>
              <a:t>, 2 кампа, ПД, 4 апартманиа</a:t>
            </a:r>
            <a:r>
              <a:rPr lang="sr-Latn-BA" dirty="0" smtClean="0"/>
              <a:t>  </a:t>
            </a:r>
            <a:r>
              <a:rPr lang="sr-Cyrl-BA" dirty="0" smtClean="0"/>
              <a:t>и пансиона,  7 викендиц</a:t>
            </a:r>
            <a:r>
              <a:rPr lang="sr-Latn-BA" dirty="0" smtClean="0"/>
              <a:t>a</a:t>
            </a:r>
            <a:r>
              <a:rPr lang="sr-Cyrl-BA" dirty="0" smtClean="0"/>
              <a:t> , 4 куће за одмор, вила, бунгалов )</a:t>
            </a:r>
            <a:endParaRPr lang="sr-Cyrl-BA" dirty="0" smtClean="0"/>
          </a:p>
          <a:p>
            <a:r>
              <a:rPr lang="sr-Cyrl-BA" dirty="0" smtClean="0"/>
              <a:t>Број </a:t>
            </a:r>
            <a:r>
              <a:rPr lang="sr-Cyrl-BA" dirty="0" smtClean="0"/>
              <a:t>објеката 32, број кревета 322 кревета</a:t>
            </a:r>
            <a:endParaRPr lang="sr-Cyrl-BA" dirty="0" smtClean="0"/>
          </a:p>
          <a:p>
            <a:r>
              <a:rPr lang="sr-Cyrl-BA" dirty="0" smtClean="0"/>
              <a:t>Садржаји и инфраструктура  </a:t>
            </a:r>
            <a:endParaRPr lang="sr-Cyrl-BA" dirty="0" smtClean="0"/>
          </a:p>
          <a:p>
            <a:r>
              <a:rPr lang="sr-Cyrl-BA" dirty="0" smtClean="0"/>
              <a:t>Процјена броја посјетилаца </a:t>
            </a:r>
            <a:endParaRPr lang="sr-Cyrl-BA" dirty="0" smtClean="0"/>
          </a:p>
          <a:p>
            <a:r>
              <a:rPr lang="sr-Cyrl-BA" dirty="0" smtClean="0"/>
              <a:t>Цијена боравишне таксе је 1 КМ по ноћењу</a:t>
            </a:r>
          </a:p>
          <a:p>
            <a:r>
              <a:rPr lang="sr-Cyrl-BA" dirty="0" smtClean="0"/>
              <a:t>Укупан износ боравишне таксе за 2024 је око 1500 КМ</a:t>
            </a:r>
            <a:endParaRPr lang="sr-Cyrl-BA" dirty="0" smtClean="0"/>
          </a:p>
          <a:p>
            <a:endParaRPr lang="sr-Cyrl-BA" dirty="0" smtClean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61050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SWOT </a:t>
            </a:r>
            <a:r>
              <a:rPr lang="sr-Cyrl-BA" dirty="0" smtClean="0"/>
              <a:t>анализа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 smtClean="0"/>
              <a:t>Снаге</a:t>
            </a:r>
          </a:p>
          <a:p>
            <a:r>
              <a:rPr lang="sr-Cyrl-BA" dirty="0" smtClean="0"/>
              <a:t>Слабости</a:t>
            </a:r>
          </a:p>
          <a:p>
            <a:r>
              <a:rPr lang="sr-Cyrl-BA" dirty="0" smtClean="0"/>
              <a:t>Прилике </a:t>
            </a:r>
          </a:p>
          <a:p>
            <a:r>
              <a:rPr lang="sr-Cyrl-BA" dirty="0" smtClean="0"/>
              <a:t>Пријетње</a:t>
            </a:r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31284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BA" dirty="0" smtClean="0"/>
              <a:t>Представљање заинтересованих </a:t>
            </a:r>
            <a:r>
              <a:rPr lang="sr-Cyrl-BA" dirty="0" smtClean="0"/>
              <a:t>страна и улоге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BA" dirty="0" smtClean="0"/>
              <a:t>Власници смјештајних капацитета</a:t>
            </a:r>
          </a:p>
          <a:p>
            <a:r>
              <a:rPr lang="sr-Cyrl-BA" dirty="0" smtClean="0"/>
              <a:t>Пружаоци других услуга (</a:t>
            </a:r>
            <a:r>
              <a:rPr lang="sr-Cyrl-BA" dirty="0" smtClean="0"/>
              <a:t>исхрана) </a:t>
            </a:r>
            <a:endParaRPr lang="sr-Cyrl-BA" dirty="0" smtClean="0"/>
          </a:p>
          <a:p>
            <a:r>
              <a:rPr lang="sr-Cyrl-BA" dirty="0" smtClean="0"/>
              <a:t>Појединци и групе који могу допринијети развоју ТП</a:t>
            </a:r>
          </a:p>
          <a:p>
            <a:r>
              <a:rPr lang="sr-Cyrl-BA" dirty="0" smtClean="0"/>
              <a:t>НВО</a:t>
            </a:r>
            <a:r>
              <a:rPr lang="sr-Latn-BA" dirty="0" smtClean="0"/>
              <a:t> </a:t>
            </a:r>
            <a:endParaRPr lang="sr-Cyrl-BA" dirty="0" smtClean="0"/>
          </a:p>
          <a:p>
            <a:r>
              <a:rPr lang="sr-Cyrl-BA" dirty="0" smtClean="0"/>
              <a:t>Установе </a:t>
            </a:r>
          </a:p>
          <a:p>
            <a:r>
              <a:rPr lang="sr-Cyrl-BA" dirty="0" smtClean="0"/>
              <a:t>Општина </a:t>
            </a:r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65004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BA" dirty="0" smtClean="0"/>
              <a:t>Шта општина </a:t>
            </a:r>
            <a:r>
              <a:rPr lang="sr-Cyrl-BA" dirty="0" smtClean="0"/>
              <a:t> проводи и подржава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BA" dirty="0" smtClean="0"/>
              <a:t> </a:t>
            </a:r>
            <a:r>
              <a:rPr lang="sr-Cyrl-BA" dirty="0" smtClean="0"/>
              <a:t>Развој </a:t>
            </a:r>
            <a:r>
              <a:rPr lang="sr-Cyrl-BA" dirty="0" smtClean="0"/>
              <a:t>туризма на пољопривредним имањима </a:t>
            </a:r>
            <a:r>
              <a:rPr lang="sr-Cyrl-BA" dirty="0" smtClean="0"/>
              <a:t>- </a:t>
            </a:r>
            <a:r>
              <a:rPr lang="sr-Cyrl-BA" dirty="0" smtClean="0"/>
              <a:t> унапрећење садржаја ТП</a:t>
            </a:r>
            <a:r>
              <a:rPr lang="sr-Cyrl-BA" dirty="0" smtClean="0"/>
              <a:t>  </a:t>
            </a:r>
            <a:endParaRPr lang="sr-Cyrl-BA" dirty="0" smtClean="0"/>
          </a:p>
          <a:p>
            <a:pPr marL="0" indent="0">
              <a:buNone/>
            </a:pPr>
            <a:endParaRPr lang="sr-Cyrl-BA" dirty="0" smtClean="0"/>
          </a:p>
          <a:p>
            <a:r>
              <a:rPr lang="sr-Cyrl-BA" dirty="0" smtClean="0"/>
              <a:t>П</a:t>
            </a:r>
            <a:r>
              <a:rPr lang="sr-Cyrl-BA" dirty="0" smtClean="0"/>
              <a:t>одстицајне мјере </a:t>
            </a:r>
            <a:r>
              <a:rPr lang="sr-Cyrl-BA" dirty="0" smtClean="0"/>
              <a:t>(изградња нових и преуређење постојећих смјештајних капацитета, набавку ОС и опреме</a:t>
            </a:r>
            <a:r>
              <a:rPr lang="sr-Cyrl-BA" dirty="0" smtClean="0"/>
              <a:t>)</a:t>
            </a:r>
            <a:endParaRPr lang="sr-Cyrl-BA" dirty="0" smtClean="0"/>
          </a:p>
          <a:p>
            <a:pPr marL="0" indent="0">
              <a:buNone/>
            </a:pPr>
            <a:endParaRPr lang="sr-Cyrl-BA" dirty="0" smtClean="0"/>
          </a:p>
          <a:p>
            <a:r>
              <a:rPr lang="sr-Cyrl-BA" dirty="0" smtClean="0"/>
              <a:t>Помоћ приликом пријава на ЈП и суфинансирање крајњих </a:t>
            </a:r>
            <a:r>
              <a:rPr lang="sr-Cyrl-BA" dirty="0" smtClean="0"/>
              <a:t>корисника</a:t>
            </a:r>
          </a:p>
          <a:p>
            <a:endParaRPr lang="sr-Cyrl-BA" dirty="0" smtClean="0"/>
          </a:p>
          <a:p>
            <a:r>
              <a:rPr lang="sr-Cyrl-BA" dirty="0" smtClean="0"/>
              <a:t>Програм за гатачку површ </a:t>
            </a:r>
            <a:endParaRPr lang="sr-Cyrl-BA" dirty="0" smtClean="0"/>
          </a:p>
          <a:p>
            <a:pPr marL="0" indent="0">
              <a:buNone/>
            </a:pPr>
            <a:r>
              <a:rPr lang="sr-Cyrl-BA" dirty="0" smtClean="0"/>
              <a:t>  </a:t>
            </a:r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380562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Cyrl-BA" dirty="0" smtClean="0"/>
              <a:t>Прилике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BA" dirty="0" smtClean="0"/>
              <a:t>Учешће ОУ у  ЈП</a:t>
            </a:r>
          </a:p>
          <a:p>
            <a:r>
              <a:rPr lang="sr-Cyrl-BA" dirty="0" smtClean="0"/>
              <a:t>Учешће појединаца и НВО организација у ЈП</a:t>
            </a:r>
          </a:p>
          <a:p>
            <a:r>
              <a:rPr lang="sr-Cyrl-BA" dirty="0" smtClean="0"/>
              <a:t>Подршка корисницима у изради пројекта</a:t>
            </a:r>
          </a:p>
          <a:p>
            <a:r>
              <a:rPr lang="sr-Cyrl-BA" dirty="0" smtClean="0"/>
              <a:t>Суфинансирање општине у ЈП </a:t>
            </a:r>
          </a:p>
          <a:p>
            <a:r>
              <a:rPr lang="sr-Cyrl-BA" dirty="0" smtClean="0"/>
              <a:t>Заједнички наступ свих заинтересованих страна</a:t>
            </a:r>
          </a:p>
          <a:p>
            <a:r>
              <a:rPr lang="sr-Cyrl-BA" dirty="0" smtClean="0"/>
              <a:t>Могућност сарадње са другим </a:t>
            </a:r>
            <a:r>
              <a:rPr lang="sr-Cyrl-BA" dirty="0" smtClean="0"/>
              <a:t>општинама? </a:t>
            </a:r>
            <a:endParaRPr lang="sr-Cyrl-BA" dirty="0" smtClean="0"/>
          </a:p>
          <a:p>
            <a:pPr marL="0" indent="0">
              <a:buNone/>
            </a:pPr>
            <a:endParaRPr lang="sr-Cyrl-BA" dirty="0" smtClean="0"/>
          </a:p>
          <a:p>
            <a:endParaRPr lang="sr-Cyrl-BA" dirty="0" smtClean="0"/>
          </a:p>
          <a:p>
            <a:endParaRPr lang="sr-Latn-BA" dirty="0"/>
          </a:p>
        </p:txBody>
      </p:sp>
    </p:spTree>
    <p:extLst>
      <p:ext uri="{BB962C8B-B14F-4D97-AF65-F5344CB8AC3E}">
        <p14:creationId xmlns:p14="http://schemas.microsoft.com/office/powerpoint/2010/main" val="257475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2649</TotalTime>
  <Words>366</Words>
  <Application>Microsoft Office PowerPoint</Application>
  <PresentationFormat>On-screen Show (4:3)</PresentationFormat>
  <Paragraphs>68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Facet</vt:lpstr>
      <vt:lpstr>Радионица о изради акционог плана за развој туризма  </vt:lpstr>
      <vt:lpstr>Циљ радиоица  </vt:lpstr>
      <vt:lpstr>Пећина Ђатло </vt:lpstr>
      <vt:lpstr>Дневни ред </vt:lpstr>
      <vt:lpstr>Тренутно стање </vt:lpstr>
      <vt:lpstr>SWOT анализа</vt:lpstr>
      <vt:lpstr>Представљање заинтересованих страна и улоге</vt:lpstr>
      <vt:lpstr>Шта општина  проводи и подржава</vt:lpstr>
      <vt:lpstr>Прилике</vt:lpstr>
      <vt:lpstr>Правни оквир </vt:lpstr>
      <vt:lpstr>Закључци  и договор о следећој радионици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Радионица о изради акционог плана за развој туризма</dc:title>
  <dc:creator>Win 10</dc:creator>
  <cp:lastModifiedBy>Win 10</cp:lastModifiedBy>
  <cp:revision>27</cp:revision>
  <dcterms:created xsi:type="dcterms:W3CDTF">2024-12-24T12:03:16Z</dcterms:created>
  <dcterms:modified xsi:type="dcterms:W3CDTF">2024-12-31T06:53:20Z</dcterms:modified>
</cp:coreProperties>
</file>